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35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11" autoAdjust="0"/>
    <p:restoredTop sz="85481" autoAdjust="0"/>
  </p:normalViewPr>
  <p:slideViewPr>
    <p:cSldViewPr snapToGrid="0">
      <p:cViewPr varScale="1">
        <p:scale>
          <a:sx n="61" d="100"/>
          <a:sy n="61" d="100"/>
        </p:scale>
        <p:origin x="1626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0DA3C25-13B9-4995-AD6B-EC5BD26CC113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44D6B9C-8031-4128-962A-72044F7DEB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339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4D6B9C-8031-4128-962A-72044F7DEB8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146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F2ECA-A5C4-47BB-917B-75DFE2A03A87}" type="datetime1">
              <a:rPr lang="en-US" smtClean="0"/>
              <a:t>8/19/2020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36A5C01-3020-44C0-B96B-A3B615345C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943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5C9-0438-465F-B778-08B4FFCA541B}" type="datetime1">
              <a:rPr lang="en-US" smtClean="0"/>
              <a:t>8/19/2020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958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5E64-94CC-4DE2-82B8-7069F61D19DD}" type="datetime1">
              <a:rPr lang="en-US" smtClean="0"/>
              <a:t>8/19/2020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490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28364-C133-4370-AF2D-C8F13914829E}" type="datetime1">
              <a:rPr lang="en-US" smtClean="0"/>
              <a:t>8/19/2020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86526"/>
            <a:ext cx="2057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36A5C01-3020-44C0-B96B-A3B615345C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326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5450F-C462-4759-8C25-FD86DB44DC64}" type="datetime1">
              <a:rPr lang="en-US" smtClean="0"/>
              <a:t>8/19/2020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86526"/>
            <a:ext cx="2057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36A5C01-3020-44C0-B96B-A3B615345C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854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4B1F-1ACB-4A73-B0CC-DB7401E06B75}" type="datetime1">
              <a:rPr lang="en-US" smtClean="0"/>
              <a:t>8/19/2020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421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C646E-F9DA-4213-9855-B989B2EB4967}" type="datetime1">
              <a:rPr lang="en-US" smtClean="0"/>
              <a:t>8/19/2020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166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0504-20BC-4700-9938-B4432BC6F03D}" type="datetime1">
              <a:rPr lang="en-US" smtClean="0"/>
              <a:t>8/19/2020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620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6DEF-C942-4C39-992C-B54C18C01895}" type="datetime1">
              <a:rPr lang="en-US" smtClean="0"/>
              <a:t>8/19/2020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955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836CC-2535-4193-8EF6-4A9190350B5D}" type="datetime1">
              <a:rPr lang="en-US" smtClean="0"/>
              <a:t>8/19/2020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242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F622-B370-400C-8421-7674E46B6B5D}" type="datetime1">
              <a:rPr lang="en-US" smtClean="0"/>
              <a:t>8/19/2020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661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AAC09-3B18-4088-B658-900392CE6D95}" type="datetime1">
              <a:rPr lang="en-US" smtClean="0"/>
              <a:t>8/19/2020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788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7010400" y="6629399"/>
            <a:ext cx="2133600" cy="228601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DDCC6110-BC30-4024-9B41-98FADF873BD6}" type="slidenum">
              <a:rPr lang="en-US" altLang="en-US"/>
              <a:pPr>
                <a:defRPr/>
              </a:pPr>
              <a:t>1</a:t>
            </a:fld>
            <a:endParaRPr lang="en-US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1432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</a:rPr>
              <a:t> </a:t>
            </a:r>
            <a:r>
              <a:rPr lang="en-US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4414838" y="3244850"/>
            <a:ext cx="31432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</a:rPr>
              <a:t> </a:t>
            </a:r>
            <a:r>
              <a:rPr lang="en-US" dirty="0"/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D1C24C-803C-4646-A935-36DC4EC5333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r="6528"/>
          <a:stretch/>
        </p:blipFill>
        <p:spPr>
          <a:xfrm>
            <a:off x="0" y="14854"/>
            <a:ext cx="1645919" cy="108486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6">
            <a:extLst>
              <a:ext uri="{FF2B5EF4-FFF2-40B4-BE49-F238E27FC236}">
                <a16:creationId xmlns:a16="http://schemas.microsoft.com/office/drawing/2014/main" id="{D2C6544C-A0AD-422C-BED5-B0CF25B17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59" y="184150"/>
            <a:ext cx="7467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1600" b="1" u="sng" dirty="0">
                <a:latin typeface="Calibri" pitchFamily="34" charset="0"/>
              </a:rPr>
              <a:t>Brevard Family Partnership</a:t>
            </a:r>
          </a:p>
          <a:p>
            <a:pPr algn="ctr" eaLnBrk="1" hangingPunct="1"/>
            <a:r>
              <a:rPr lang="en-US" altLang="en-US" sz="1600" b="1" dirty="0">
                <a:latin typeface="Calibri" pitchFamily="34" charset="0"/>
              </a:rPr>
              <a:t>Contract &amp; Scorecard Measures Trends </a:t>
            </a:r>
          </a:p>
          <a:p>
            <a:pPr algn="ctr" eaLnBrk="1" hangingPunct="1"/>
            <a:r>
              <a:rPr lang="en-US" altLang="en-US" sz="1600" b="1" dirty="0">
                <a:latin typeface="Calibri" pitchFamily="34" charset="0"/>
              </a:rPr>
              <a:t>for July 2020 (On Demand Listing)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C872DAB-D47B-4245-B787-D24D95EF98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4666" y="1084447"/>
            <a:ext cx="6167145" cy="558940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94048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28520</TotalTime>
  <Words>18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Marmol, Martin</dc:creator>
  <cp:lastModifiedBy>Bozeman, Melinda</cp:lastModifiedBy>
  <cp:revision>2376</cp:revision>
  <cp:lastPrinted>2020-03-12T15:53:55Z</cp:lastPrinted>
  <dcterms:created xsi:type="dcterms:W3CDTF">2015-11-18T21:01:39Z</dcterms:created>
  <dcterms:modified xsi:type="dcterms:W3CDTF">2020-08-19T15:43:04Z</dcterms:modified>
</cp:coreProperties>
</file>