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360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782" autoAdjust="0"/>
    <p:restoredTop sz="94660"/>
  </p:normalViewPr>
  <p:slideViewPr>
    <p:cSldViewPr snapToGrid="0">
      <p:cViewPr varScale="1">
        <p:scale>
          <a:sx n="95" d="100"/>
          <a:sy n="95" d="100"/>
        </p:scale>
        <p:origin x="187" y="72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47F25CD-013F-4D05-8A44-E47D72B819CA}" type="datetimeFigureOut">
              <a:rPr lang="en-US" smtClean="0"/>
              <a:t>7/17/2023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AE987E5-C9AA-48B8-89BF-6ADE47356A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51240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44D6B9C-8031-4128-962A-72044F7DEB8F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33778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E9F0B1-2B2C-495D-96F8-0DF201E8693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62AFD37-61BA-4490-AB65-366C1B8416D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E09F49-2785-4C91-8F5A-D57EA1F639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B12F7E-7986-4E3A-8397-9E594532DD1D}" type="datetimeFigureOut">
              <a:rPr lang="en-US" smtClean="0"/>
              <a:t>7/17/2023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4D76A07-C254-4205-A3E1-6E8ED3D570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C95E947-0C82-4F07-A885-B9D30C785E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797282-6173-49F9-8B2C-E1508E8596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37733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F1FF05-66AE-49C0-AF55-88BA4373C2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100A135-DB47-465D-B19A-F733733CA14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136D89C-77AB-40EA-9EA8-E77708850C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B12F7E-7986-4E3A-8397-9E594532DD1D}" type="datetimeFigureOut">
              <a:rPr lang="en-US" smtClean="0"/>
              <a:t>7/17/2023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5F1D3A-FBDA-41D9-BF11-036E8B3253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67F714-6D95-4E17-B674-D8A264DB54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797282-6173-49F9-8B2C-E1508E8596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25282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DBF2523-F879-4471-8F00-6164790B988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E0EF5D4-5690-425E-AE38-D8EF7F89FC7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DDE3C2-F7C9-4217-81D1-E720127654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B12F7E-7986-4E3A-8397-9E594532DD1D}" type="datetimeFigureOut">
              <a:rPr lang="en-US" smtClean="0"/>
              <a:t>7/17/2023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9B0A76F-A4E4-435C-A1A1-35418A0ADC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94DAAD7-9946-4ABB-8EFE-78218B53B0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797282-6173-49F9-8B2C-E1508E8596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81585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7E0C61-3198-45E5-95FD-5922908FEA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216152-5112-4240-9A6E-21CE1FDB94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3E57D63-2720-4151-AE25-7962064C26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B12F7E-7986-4E3A-8397-9E594532DD1D}" type="datetimeFigureOut">
              <a:rPr lang="en-US" smtClean="0"/>
              <a:t>7/17/2023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53686D-C943-43ED-A9A4-58B125695A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91175CF-093F-4140-B81F-E1FA680553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797282-6173-49F9-8B2C-E1508E8596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59929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B0574D-9DFE-496D-A299-7F23655340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7069CFA-AC8E-4567-AE95-74363172D26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4778330-FBD4-45AD-AE58-F9F915BC91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B12F7E-7986-4E3A-8397-9E594532DD1D}" type="datetimeFigureOut">
              <a:rPr lang="en-US" smtClean="0"/>
              <a:t>7/17/2023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4EAC94-89D8-4AD5-9C27-B727AECA7B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F5A8636-798F-499F-8CB5-4504DA7A6C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797282-6173-49F9-8B2C-E1508E8596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2737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D7EC21-57F1-457B-9B2F-6E86C3C6F0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3421FC-BE3C-485C-87E1-FDFA003AFE4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B97BCB5-6BC7-42F0-B7E5-DA25D832EFA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8A4A196-1FD7-421B-AC44-026763A8AF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B12F7E-7986-4E3A-8397-9E594532DD1D}" type="datetimeFigureOut">
              <a:rPr lang="en-US" smtClean="0"/>
              <a:t>7/17/2023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F7475C4-6971-4337-832B-10F1A422D5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0DF1A00-4300-4D0F-9A40-5E58A35C2F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797282-6173-49F9-8B2C-E1508E8596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95198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065CE3-2EA6-428D-827B-23137C8AF5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2DCA55A-7B93-43FA-B716-A6D2772B029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3C9E3B0-2931-40C2-9724-D5AA438FD3B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679C1BE-AC0F-4017-837B-6F54D375AC1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3D74A5B-5917-4BF8-988E-971C7734669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AC3DDAF-421C-469C-AC7F-98B4D22490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B12F7E-7986-4E3A-8397-9E594532DD1D}" type="datetimeFigureOut">
              <a:rPr lang="en-US" smtClean="0"/>
              <a:t>7/17/2023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07E15A4-B46F-4E9E-AE7B-A9043910E7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8BE3034-5083-4536-8900-B9BBEA20AA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797282-6173-49F9-8B2C-E1508E8596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46334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2E22A0-9368-4F19-838C-DCC9786D88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FE84AFD-F2E4-41FD-9696-A182D4CB50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B12F7E-7986-4E3A-8397-9E594532DD1D}" type="datetimeFigureOut">
              <a:rPr lang="en-US" smtClean="0"/>
              <a:t>7/17/2023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9ED60C8-4746-426B-AA9C-2255208762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2B83273-A0D7-4635-9EDE-7F6C70BCE3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797282-6173-49F9-8B2C-E1508E8596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84065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154B399-36E3-4C7B-9354-0FCDA7365C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B12F7E-7986-4E3A-8397-9E594532DD1D}" type="datetimeFigureOut">
              <a:rPr lang="en-US" smtClean="0"/>
              <a:t>7/17/2023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25D8A42-7701-4202-8905-4DEAF00F94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2286497-0767-4C56-8F4B-91362DB912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797282-6173-49F9-8B2C-E1508E8596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56988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F7A0C3-D9C1-4B3E-AA10-BDA382CC23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018C53-A62A-4127-8850-E3B4E091A5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5F0FA5E-1881-4EAD-A02D-7B2D39F880E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2C85EF3-5004-422F-8464-312AAC83E0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B12F7E-7986-4E3A-8397-9E594532DD1D}" type="datetimeFigureOut">
              <a:rPr lang="en-US" smtClean="0"/>
              <a:t>7/17/2023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C7ABFBB-8436-4D1B-803C-CCA163C804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A0BA12D-E863-4F09-A6FD-34BBC74DFA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797282-6173-49F9-8B2C-E1508E8596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22022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F58848-3C06-4323-83E5-ECAEC55946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AD383BD-C88C-4C79-9622-96F5FF84CCD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B823E77-D8E3-417F-A81C-7AE99A4EDAF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E4610CC-93F3-47EE-9F6D-0CD9F2A902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B12F7E-7986-4E3A-8397-9E594532DD1D}" type="datetimeFigureOut">
              <a:rPr lang="en-US" smtClean="0"/>
              <a:t>7/17/2023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E592697-97EB-47A7-B280-B6D25B095A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168B437-47F6-4415-BE7C-7E718D9D07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797282-6173-49F9-8B2C-E1508E8596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5756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95826E4-9D38-4903-BF33-3B88328FEA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ABCD7CA-DC1F-445C-8014-E10EBFF3C2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7283584-22A3-4BFD-8E86-A3C77244551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B12F7E-7986-4E3A-8397-9E594532DD1D}" type="datetimeFigureOut">
              <a:rPr lang="en-US" smtClean="0"/>
              <a:t>7/17/2023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8C32528-1FD3-46F2-BFDD-7FD74B93D40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87AFDE0-1DCF-4270-BC50-37F59593C19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797282-6173-49F9-8B2C-E1508E8596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18480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Number Placeholder 3"/>
          <p:cNvSpPr>
            <a:spLocks noGrp="1"/>
          </p:cNvSpPr>
          <p:nvPr>
            <p:ph type="sldNum" sz="quarter" idx="12"/>
          </p:nvPr>
        </p:nvSpPr>
        <p:spPr bwMode="auto">
          <a:xfrm>
            <a:off x="9986963" y="6562351"/>
            <a:ext cx="2133600" cy="228601"/>
          </a:xfrm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fld id="{DDCC6110-BC30-4024-9B41-98FADF873BD6}" type="slidenum">
              <a:rPr lang="en-US" altLang="en-US" smtClean="0"/>
              <a:pPr>
                <a:defRPr/>
              </a:pPr>
              <a:t>1</a:t>
            </a:fld>
            <a:endParaRPr lang="en-US" altLang="en-US" dirty="0"/>
          </a:p>
        </p:txBody>
      </p:sp>
      <p:sp>
        <p:nvSpPr>
          <p:cNvPr id="5" name="Rectangle 4"/>
          <p:cNvSpPr/>
          <p:nvPr/>
        </p:nvSpPr>
        <p:spPr>
          <a:xfrm>
            <a:off x="1524000" y="0"/>
            <a:ext cx="30168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>
                <a:latin typeface="Arial" panose="020B0604020202020204" pitchFamily="34" charset="0"/>
              </a:rPr>
              <a:t> </a:t>
            </a:r>
            <a:r>
              <a:rPr lang="en-US"/>
              <a:t> 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5938838" y="3244850"/>
            <a:ext cx="30168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>
                <a:latin typeface="Arial" panose="020B0604020202020204" pitchFamily="34" charset="0"/>
              </a:rPr>
              <a:t> </a:t>
            </a:r>
            <a:r>
              <a:rPr lang="en-US"/>
              <a:t> </a:t>
            </a:r>
            <a:endParaRPr lang="en-US" dirty="0"/>
          </a:p>
        </p:txBody>
      </p:sp>
      <p:sp>
        <p:nvSpPr>
          <p:cNvPr id="2" name="Rectangle: Beveled 1">
            <a:extLst>
              <a:ext uri="{FF2B5EF4-FFF2-40B4-BE49-F238E27FC236}">
                <a16:creationId xmlns:a16="http://schemas.microsoft.com/office/drawing/2014/main" id="{D19702EF-5742-465B-BDCC-1AE653C1A458}"/>
              </a:ext>
            </a:extLst>
          </p:cNvPr>
          <p:cNvSpPr/>
          <p:nvPr/>
        </p:nvSpPr>
        <p:spPr>
          <a:xfrm>
            <a:off x="159391" y="50486"/>
            <a:ext cx="11961172" cy="369333"/>
          </a:xfrm>
          <a:prstGeom prst="bevel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accent2"/>
                </a:solidFill>
              </a:rPr>
              <a:t>Brevard Family Partnership</a:t>
            </a:r>
            <a:r>
              <a:rPr lang="en-US" sz="1600" b="1" dirty="0"/>
              <a:t> -- CBC Contract Measures – Fiscal Year to Date 22/23 through June 2023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ED802E4-148C-4049-A8F2-87DEB543F21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0609" y="487083"/>
            <a:ext cx="1535820" cy="285292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10D0BD2F-08A4-6CF2-0CFA-6D777407AD2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9521" y="842856"/>
            <a:ext cx="11098634" cy="57194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39820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22902</TotalTime>
  <Words>20</Words>
  <Application>Microsoft Office PowerPoint</Application>
  <PresentationFormat>Widescreen</PresentationFormat>
  <Paragraphs>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Marmol, Martin</dc:creator>
  <cp:lastModifiedBy>Laurie-Anna DeGennaro</cp:lastModifiedBy>
  <cp:revision>887</cp:revision>
  <cp:lastPrinted>2022-07-15T21:58:18Z</cp:lastPrinted>
  <dcterms:created xsi:type="dcterms:W3CDTF">2021-10-19T15:13:46Z</dcterms:created>
  <dcterms:modified xsi:type="dcterms:W3CDTF">2023-07-17T12:14:16Z</dcterms:modified>
</cp:coreProperties>
</file>