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249" autoAdjust="0"/>
  </p:normalViewPr>
  <p:slideViewPr>
    <p:cSldViewPr snapToGrid="0">
      <p:cViewPr>
        <p:scale>
          <a:sx n="100" d="100"/>
          <a:sy n="100" d="100"/>
        </p:scale>
        <p:origin x="883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A3C25-13B9-4995-AD6B-EC5BD26CC113}" type="datetimeFigureOut">
              <a:rPr lang="en-US" smtClean="0"/>
              <a:t>6/23/2021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D6B9C-8031-4128-962A-72044F7DE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3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ECA-A5C4-47BB-917B-75DFE2A03A87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5C9-0438-465F-B778-08B4FFCA541B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5E64-94CC-4DE2-82B8-7069F61D19DD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8364-C133-4370-AF2D-C8F13914829E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50F-C462-4759-8C25-FD86DB44DC64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4B1F-1ACB-4A73-B0CC-DB7401E06B75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42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646E-F9DA-4213-9855-B989B2EB4967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0504-20BC-4700-9938-B4432BC6F03D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6DEF-C942-4C39-992C-B54C18C01895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5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36CC-2535-4193-8EF6-4A9190350B5D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F622-B370-400C-8421-7674E46B6B5D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AC09-3B18-4088-B658-900392CE6D95}" type="datetime1">
              <a:rPr lang="en-US" smtClean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629399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4838" y="324485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1C24C-803C-4646-A935-36DC4EC533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r="6528"/>
          <a:stretch/>
        </p:blipFill>
        <p:spPr>
          <a:xfrm>
            <a:off x="385158" y="62230"/>
            <a:ext cx="1509103" cy="93797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6">
            <a:extLst>
              <a:ext uri="{FF2B5EF4-FFF2-40B4-BE49-F238E27FC236}">
                <a16:creationId xmlns:a16="http://schemas.microsoft.com/office/drawing/2014/main" id="{D2C6544C-A0AD-422C-BED5-B0CF25B17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59" y="62230"/>
            <a:ext cx="746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u="sng" dirty="0">
                <a:latin typeface="Calibri" pitchFamily="34" charset="0"/>
              </a:rPr>
              <a:t>Brevard Family Partnership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Contract &amp; Scorecard Measures Trends 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for May 2021 (Unofficial Listing)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89EC60-BB12-4058-BC9C-BEBA8AC3C3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409" y="1010366"/>
            <a:ext cx="8342857" cy="57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54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48302</TotalTime>
  <Words>21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DeGennaro</cp:lastModifiedBy>
  <cp:revision>3404</cp:revision>
  <cp:lastPrinted>2020-09-22T20:12:16Z</cp:lastPrinted>
  <dcterms:created xsi:type="dcterms:W3CDTF">2015-11-18T21:01:39Z</dcterms:created>
  <dcterms:modified xsi:type="dcterms:W3CDTF">2021-06-23T18:24:27Z</dcterms:modified>
</cp:coreProperties>
</file>