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1" autoAdjust="0"/>
    <p:restoredTop sz="85481" autoAdjust="0"/>
  </p:normalViewPr>
  <p:slideViewPr>
    <p:cSldViewPr snapToGrid="0">
      <p:cViewPr>
        <p:scale>
          <a:sx n="100" d="100"/>
          <a:sy n="100" d="100"/>
        </p:scale>
        <p:origin x="917" y="-6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1080764" y="0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Quarterly Contract &amp; Scorecard Measures Trends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0CD097-857C-4A02-AFA0-E659C0B7A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" y="584775"/>
            <a:ext cx="8701856" cy="616015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6528"/>
          <a:stretch/>
        </p:blipFill>
        <p:spPr>
          <a:xfrm>
            <a:off x="314324" y="14855"/>
            <a:ext cx="2232231" cy="8602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048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28476</TotalTime>
  <Words>14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2368</cp:revision>
  <cp:lastPrinted>2020-03-12T15:53:55Z</cp:lastPrinted>
  <dcterms:created xsi:type="dcterms:W3CDTF">2015-11-18T21:01:39Z</dcterms:created>
  <dcterms:modified xsi:type="dcterms:W3CDTF">2020-04-23T18:58:54Z</dcterms:modified>
</cp:coreProperties>
</file>